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jGzjIwSGd/o4mCfiz4XYTaEvEx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0f3f39c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20f3f39c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f3f39cf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20f3f39cf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0f3f39cf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20f3f39cf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0f3f39cf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20f3f39cf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0f3f39c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20f3f39c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0f3f39cf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20f3f39cf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f3f39cf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20f3f39cf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304" name="Google Shape;3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f3f39c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20f3f3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0f3f39c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20f3f39c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f3f39c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20f3f39c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0f3f39cf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20f3f39cf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30b959a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230b959a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0f3f39cf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20f3f39c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Git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284700" y="2538200"/>
            <a:ext cx="41106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pt-BR" sz="29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Sistema de controle de versão</a:t>
            </a:r>
            <a:endParaRPr b="0" i="0" sz="25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120f3f39cfa_0_4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20f3f39cfa_0_4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20f3f39cfa_0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20f3f39cfa_0_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20f3f39cfa_0_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20f3f39cfa_0_47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Rebase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20" name="Google Shape;220;g120f3f39cfa_0_47"/>
          <p:cNvSpPr txBox="1"/>
          <p:nvPr/>
        </p:nvSpPr>
        <p:spPr>
          <a:xfrm>
            <a:off x="563375" y="7825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maneira de integrar mudanças em branches e resolver divergências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120f3f39cfa_0_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325" y="1196575"/>
            <a:ext cx="7503401" cy="34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0f3f39cfa_0_47"/>
          <p:cNvSpPr txBox="1"/>
          <p:nvPr/>
        </p:nvSpPr>
        <p:spPr>
          <a:xfrm>
            <a:off x="556775" y="4412925"/>
            <a:ext cx="679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https://docs.gitlab.com/ee/topics/git/img/git_rebase_v13_5.png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20f3f39cfa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20f3f39cfa_0_5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20f3f39cfa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20f3f39cfa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20f3f39cfa_0_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0f3f39cfa_0_5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Merge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20f3f39cfa_0_6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20f3f39cfa_0_6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0f3f39cfa_0_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120f3f39cfa_0_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20f3f39cfa_0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0f3f39cfa_0_66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Merge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43" name="Google Shape;243;g120f3f39cfa_0_66"/>
          <p:cNvSpPr txBox="1"/>
          <p:nvPr/>
        </p:nvSpPr>
        <p:spPr>
          <a:xfrm>
            <a:off x="563375" y="7825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120f3f39cfa_0_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0550" y="1209925"/>
            <a:ext cx="4330550" cy="359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20f3f39cfa_0_66"/>
          <p:cNvSpPr txBox="1"/>
          <p:nvPr/>
        </p:nvSpPr>
        <p:spPr>
          <a:xfrm>
            <a:off x="563375" y="7825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Outra</a:t>
            </a: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maneira de integrar mudanças em branches e resolver divergências</a:t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120f3f39cfa_0_66"/>
          <p:cNvSpPr txBox="1"/>
          <p:nvPr/>
        </p:nvSpPr>
        <p:spPr>
          <a:xfrm>
            <a:off x="423875" y="4723850"/>
            <a:ext cx="706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https://www.hostingadvice.com/wp-content/uploads/2014/12/git-merge1.gif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20f3f39cfa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20f3f39cfa_0_7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20f3f39cfa_0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20f3f39cfa_0_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20f3f39cfa_0_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20f3f39cfa_0_76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20f3f39cfa_0_8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20f3f39cfa_0_8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20f3f39cfa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20f3f39cfa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20f3f39cfa_0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20f3f39cfa_0_85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Tags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67" name="Google Shape;267;g120f3f39cfa_0_85"/>
          <p:cNvSpPr txBox="1"/>
          <p:nvPr/>
        </p:nvSpPr>
        <p:spPr>
          <a:xfrm>
            <a:off x="522575" y="42920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tag &lt;tag&gt;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tag -a &lt;tag&gt; -m &lt;msg&gt;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120f3f39cfa_0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025" y="782500"/>
            <a:ext cx="6858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20f3f39cfa_0_85"/>
          <p:cNvSpPr txBox="1"/>
          <p:nvPr/>
        </p:nvSpPr>
        <p:spPr>
          <a:xfrm>
            <a:off x="1231925" y="3831825"/>
            <a:ext cx="544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https://i0.wp.com/n8d.at/wp-content/uploads/2016/10/semantic-version.png?resize=720%2C349&amp;ssl=1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120f3f39cfa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20f3f39cfa_0_9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20f3f39cfa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20f3f39cfa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20f3f39cfa_0_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20f3f39cfa_0_95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Pull Request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120f3f39cfa_0_10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20f3f39cfa_0_10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20f3f39cfa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20f3f39cfa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20f3f39cfa_0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20f3f39cfa_0_104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Pull Request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90" name="Google Shape;290;g120f3f39cfa_0_104"/>
          <p:cNvSpPr txBox="1"/>
          <p:nvPr/>
        </p:nvSpPr>
        <p:spPr>
          <a:xfrm>
            <a:off x="563375" y="782500"/>
            <a:ext cx="686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g120f3f39cfa_0_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5663" y="854900"/>
            <a:ext cx="4980323" cy="3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20f3f39cfa_0_104"/>
          <p:cNvSpPr txBox="1"/>
          <p:nvPr/>
        </p:nvSpPr>
        <p:spPr>
          <a:xfrm>
            <a:off x="697025" y="4494100"/>
            <a:ext cx="651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https://developers.sap.com/tutorials/webide-github-merge-pull-request/_jcr_content.github-proxy.1601814616.file/p6_6.png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8" name="Google Shape;298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306" name="Google Shape;3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307" name="Google Shape;3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308" name="Google Shape;3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Diff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563375" y="782500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Permite visualizar as mudanças realizadas no repositório: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diff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20f3f39c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20f3f39cfa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20f3f39cfa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20f3f39cfa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20f3f39cfa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20f3f39cfa_0_0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Stash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20f3f39cfa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20f3f39cfa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20f3f39cfa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0f3f39cfa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0f3f39cfa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20f3f39cfa_0_9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Stash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67" name="Google Shape;167;g120f3f39cfa_0_9"/>
          <p:cNvSpPr txBox="1"/>
          <p:nvPr/>
        </p:nvSpPr>
        <p:spPr>
          <a:xfrm>
            <a:off x="563375" y="782500"/>
            <a:ext cx="6864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Faz um backup das mudanças que ainda não foram “comitadas”, retornando o repositório ao último estado “limpo” (correspondente ao último commit).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stash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stash list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stash pop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stash drop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stash apply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20f3f39cfa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20f3f39cfa_0_1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20f3f39cfa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0f3f39cfa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20f3f39cfa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20f3f39cfa_0_19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Reset e Checkout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120f3f39cfa_0_2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20f3f39cfa_0_2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20f3f39cfa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20f3f39cfa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20f3f39cfa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20f3f39cfa_0_28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Reset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88" name="Google Shape;188;g120f3f39cfa_0_28"/>
          <p:cNvSpPr txBox="1"/>
          <p:nvPr/>
        </p:nvSpPr>
        <p:spPr>
          <a:xfrm>
            <a:off x="563375" y="7825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Permite </a:t>
            </a:r>
            <a:r>
              <a:rPr i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resetar </a:t>
            </a: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referência atual da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head</a:t>
            </a: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um estado específico.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possível resetar o estado de arquivos específicos, bem como de uma branch inteira.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reset &lt;hash&gt;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[paths]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reset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--hard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reset HEAD &lt;file-to-reset&gt;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reset HEAD~&lt;commits-to-reset&gt;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230b959a6f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230b959a6f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230b959a6f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230b959a6f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1230b959a6f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30b959a6f_0_0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9. Checkout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99" name="Google Shape;199;g1230b959a6f_0_0"/>
          <p:cNvSpPr txBox="1"/>
          <p:nvPr/>
        </p:nvSpPr>
        <p:spPr>
          <a:xfrm>
            <a:off x="563375" y="7825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Permite desfazer alterações locais.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checkout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[paths]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git checkout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-- .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20f3f39cf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20f3f39cfa_0_3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20f3f39cfa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20f3f39cfa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20f3f39cfa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20f3f39cfa_0_38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pt-BR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Rebase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